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74" r:id="rId6"/>
    <p:sldId id="273" r:id="rId7"/>
    <p:sldId id="261" r:id="rId8"/>
    <p:sldId id="262" r:id="rId9"/>
    <p:sldId id="267" r:id="rId10"/>
    <p:sldId id="263" r:id="rId11"/>
    <p:sldId id="266" r:id="rId12"/>
    <p:sldId id="272" r:id="rId13"/>
    <p:sldId id="269" r:id="rId14"/>
    <p:sldId id="270" r:id="rId15"/>
    <p:sldId id="264" r:id="rId16"/>
    <p:sldId id="265" r:id="rId17"/>
    <p:sldId id="271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anose="020B0604020202020204" charset="-18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cb475a9e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cb475a9e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ad31e0f2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ad31e0f2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ad31e0f2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ad31e0f2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ad31e0f2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ad31e0f2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ad31e0f2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ad31e0f25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ad31e0f2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ad31e0f2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cb475a9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cb475a9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cb475a9e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cb475a9e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cb475a9e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cb475a9e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.wikipedia.org/wiki/%C5%9Aledzenie_promien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y_tracing_%28graphics%2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53335" y="564776"/>
            <a:ext cx="5729021" cy="2592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l" sz="2400" dirty="0"/>
            </a:br>
            <a:r>
              <a:rPr lang="pl" sz="2400" dirty="0"/>
              <a:t>Projekt 13</a:t>
            </a:r>
            <a:br>
              <a:rPr lang="pl" sz="2000" dirty="0"/>
            </a:br>
            <a:endParaRPr sz="2000" dirty="0"/>
          </a:p>
          <a:p>
            <a:r>
              <a:rPr lang="pl" sz="2000" dirty="0"/>
              <a:t>   </a:t>
            </a:r>
            <a:r>
              <a:rPr lang="pl-PL" sz="2000" dirty="0"/>
              <a:t>Zastosowanie symulacji równoległych </a:t>
            </a:r>
            <a:br>
              <a:rPr lang="pl-PL" sz="2000" dirty="0"/>
            </a:br>
            <a:r>
              <a:rPr lang="pl-PL" sz="2000" dirty="0"/>
              <a:t>   do tworzenia obrazu trójwymiarowego</a:t>
            </a:r>
            <a:br>
              <a:rPr lang="pl-PL" sz="2000" dirty="0"/>
            </a:br>
            <a:br>
              <a:rPr lang="pl-PL" sz="2000" dirty="0"/>
            </a:br>
            <a:r>
              <a:rPr lang="pl-PL" sz="2000" dirty="0"/>
              <a:t>       </a:t>
            </a:r>
            <a:r>
              <a:rPr lang="pl-PL" sz="2000" dirty="0">
                <a:solidFill>
                  <a:schemeClr val="bg1">
                    <a:lumMod val="85000"/>
                  </a:schemeClr>
                </a:solidFill>
              </a:rPr>
              <a:t>Ray </a:t>
            </a:r>
            <a:r>
              <a:rPr lang="pl-PL" sz="2000" dirty="0" err="1">
                <a:solidFill>
                  <a:schemeClr val="bg1">
                    <a:lumMod val="85000"/>
                  </a:schemeClr>
                </a:solidFill>
              </a:rPr>
              <a:t>tracing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 dirty="0"/>
              <a:t>Kamil Mikołajczuk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l" dirty="0"/>
            </a:br>
            <a:r>
              <a:rPr lang="pl" dirty="0"/>
              <a:t>Szachownica</a:t>
            </a:r>
            <a:endParaRPr dirty="0"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006" y="0"/>
            <a:ext cx="5447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211"/>
            <a:ext cx="9144000" cy="480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87A91E-6441-48F3-9244-D33B5AA4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Fragmenty kodu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E93BA7F-8483-4344-9E3E-E9ECD6928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D5912E9-8245-4090-9939-32A81E59C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10" y="1209906"/>
            <a:ext cx="6622379" cy="393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0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0410C2-D3C3-4C84-ACA4-1330B8E3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67D70DB-D439-40D1-9EB5-35C635896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97CEACC-DB74-4C53-A83C-F4570044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5" y="0"/>
            <a:ext cx="81082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2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42742D-E0EF-49C2-AB37-B734FBD4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51138F1-4080-4DFF-8978-4CC190829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0D5450A-1228-4B5A-B7AF-A16DD62A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54"/>
            <a:ext cx="9144000" cy="48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10" y="0"/>
            <a:ext cx="77664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2" y="0"/>
            <a:ext cx="90499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98D7B5-B63C-4B90-8471-9A498946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975F4B6-681F-431B-A66D-190C9AA63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7C170F0-C32F-464A-976E-AA03C15B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9" y="0"/>
            <a:ext cx="86451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9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l" sz="2600" dirty="0"/>
            </a:br>
            <a:r>
              <a:rPr lang="pl-PL" sz="2600" dirty="0"/>
              <a:t>R</a:t>
            </a:r>
            <a:r>
              <a:rPr lang="pl" sz="2600" dirty="0"/>
              <a:t>ay tracing</a:t>
            </a:r>
            <a:endParaRPr sz="2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21876" y="1606100"/>
            <a:ext cx="435012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400" b="1" dirty="0"/>
              <a:t>Śledzenie promieni (ang. ray tracing)</a:t>
            </a:r>
            <a:r>
              <a:rPr lang="pl" sz="1400" dirty="0"/>
              <a:t> – technika generowania fotorealistycznych obrazów scen trójwymiarowych opierająca się na analizowaniu tylko tych promieni światła, które trafiają bezpośrednio do obserwatora.</a:t>
            </a:r>
            <a:endParaRPr sz="1400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58809541-9CBC-41FC-B97D-08CEFE83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0378"/>
            <a:ext cx="4572000" cy="377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0" y="0"/>
            <a:ext cx="91611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10" y="0"/>
            <a:ext cx="6857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92525" y="4696225"/>
            <a:ext cx="2058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 u="sng">
                <a:solidFill>
                  <a:schemeClr val="hlink"/>
                </a:solidFill>
                <a:hlinkClick r:id="rId4"/>
              </a:rPr>
              <a:t>Śledzenie promieni – Wikipedia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557680-5CCC-481A-8D1F-665FD72C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9FD683D-955A-46CA-AF45-38F8BC3BB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1BBF4E4D-4EE9-4426-A43C-5F547B486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3BBF21DA-168E-4748-870B-F02E8B0B5B65}"/>
              </a:ext>
            </a:extLst>
          </p:cNvPr>
          <p:cNvSpPr txBox="1"/>
          <p:nvPr/>
        </p:nvSpPr>
        <p:spPr>
          <a:xfrm>
            <a:off x="1680882" y="4811685"/>
            <a:ext cx="5977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Ray </a:t>
            </a:r>
            <a:r>
              <a:rPr lang="pl-PL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tracing</a:t>
            </a:r>
            <a:r>
              <a:rPr lang="pl-PL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pl-PL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</a:t>
            </a:r>
            <a:r>
              <a:rPr lang="pl-PL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- Wikipedia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52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E0A988-D07F-4D1D-81A0-0225C2DC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19E16F9-F3B7-4EBF-9004-1200E424B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3074" name="Picture 2" descr="What Is Ray Tracing and How Does it Work? - IGN Image">
            <a:extLst>
              <a:ext uri="{FF2B5EF4-FFF2-40B4-BE49-F238E27FC236}">
                <a16:creationId xmlns:a16="http://schemas.microsoft.com/office/drawing/2014/main" id="{71366119-3012-46CA-975C-D11EE63F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64" y="2533930"/>
            <a:ext cx="4639235" cy="260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PO Brings Open Ray Tracing Solution to More Applications | OPPO Global">
            <a:extLst>
              <a:ext uri="{FF2B5EF4-FFF2-40B4-BE49-F238E27FC236}">
                <a16:creationId xmlns:a16="http://schemas.microsoft.com/office/drawing/2014/main" id="{7DECC2B2-9301-433C-A565-7AB2AC4D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613" y="0"/>
            <a:ext cx="4343857" cy="326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ext-Generation Graphics: The Power Of Ray Tracing And Real-Time Rendering  In Games — GameTyrant">
            <a:extLst>
              <a:ext uri="{FF2B5EF4-FFF2-40B4-BE49-F238E27FC236}">
                <a16:creationId xmlns:a16="http://schemas.microsoft.com/office/drawing/2014/main" id="{BCC1D761-2C69-4843-A0E6-B7517C26E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32" y="0"/>
            <a:ext cx="5175468" cy="291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Is Ray Tracing?">
            <a:extLst>
              <a:ext uri="{FF2B5EF4-FFF2-40B4-BE49-F238E27FC236}">
                <a16:creationId xmlns:a16="http://schemas.microsoft.com/office/drawing/2014/main" id="{4DCBD68B-1253-4A0E-8F7F-186035F1B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0325"/>
            <a:ext cx="4504763" cy="300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43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Przecięcie promienia z płaszczyzną</a:t>
            </a:r>
            <a:endParaRPr dirty="0"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325" y="2232303"/>
            <a:ext cx="3469675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236900" y="1567550"/>
            <a:ext cx="5495700" cy="31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- Punkt należący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 - Punkt startowy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 - Kierunek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Promień:        </a:t>
            </a:r>
            <a:r>
              <a:rPr lang="pl" b="1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= S + tK</a:t>
            </a:r>
            <a:endParaRPr b="1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 - Przesunięcie</a:t>
            </a:r>
            <a:endParaRPr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Płaszczyzna:  </a:t>
            </a:r>
            <a:r>
              <a:rPr lang="pl" b="1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* N + D = 0</a:t>
            </a:r>
            <a:endParaRPr b="1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 podstawieniu promienia w równanie płaszczyzny mamy: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pl" b="1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 + tK) * N + D = 0</a:t>
            </a:r>
            <a:endParaRPr b="1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b="1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 = -(S * N + D) / (K * N)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40" y="0"/>
            <a:ext cx="85597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20439A-6F98-42D3-AC95-E222B990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oświetlenia</a:t>
            </a:r>
          </a:p>
        </p:txBody>
      </p:sp>
      <p:pic>
        <p:nvPicPr>
          <p:cNvPr id="1026" name="Picture 2" descr="Phong reflection model - Wikipedia">
            <a:extLst>
              <a:ext uri="{FF2B5EF4-FFF2-40B4-BE49-F238E27FC236}">
                <a16:creationId xmlns:a16="http://schemas.microsoft.com/office/drawing/2014/main" id="{5D0733AC-1584-4595-B4DF-CD1F854D1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2724"/>
            <a:ext cx="9144000" cy="254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ABC53696-738B-411E-8959-3B8A066C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4" y="1661692"/>
            <a:ext cx="3623982" cy="71025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90BB2F6-9775-4EDA-8F47-96E09C5F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26267"/>
            <a:ext cx="4358295" cy="581106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2FB4AED-71EE-4862-9721-F7C00133F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726391"/>
            <a:ext cx="4248743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4833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140</Words>
  <Application>Microsoft Office PowerPoint</Application>
  <PresentationFormat>Pokaz na ekranie (16:9)</PresentationFormat>
  <Paragraphs>26</Paragraphs>
  <Slides>17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1" baseType="lpstr">
      <vt:lpstr>Lato</vt:lpstr>
      <vt:lpstr>Montserrat</vt:lpstr>
      <vt:lpstr>Arial</vt:lpstr>
      <vt:lpstr>Focus</vt:lpstr>
      <vt:lpstr> Projekt 13     Zastosowanie symulacji równoległych     do tworzenia obrazu trójwymiarowego         Ray tracing</vt:lpstr>
      <vt:lpstr> Ray tracing</vt:lpstr>
      <vt:lpstr>Prezentacja programu PowerPoint</vt:lpstr>
      <vt:lpstr>Prezentacja programu PowerPoint</vt:lpstr>
      <vt:lpstr>Prezentacja programu PowerPoint</vt:lpstr>
      <vt:lpstr>Prezentacja programu PowerPoint</vt:lpstr>
      <vt:lpstr> Przecięcie promienia z płaszczyzną</vt:lpstr>
      <vt:lpstr>Prezentacja programu PowerPoint</vt:lpstr>
      <vt:lpstr>Model oświetlenia</vt:lpstr>
      <vt:lpstr> Szachownica</vt:lpstr>
      <vt:lpstr>Prezentacja programu PowerPoint</vt:lpstr>
      <vt:lpstr>Fragmenty kodu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13   Ray tracing</dc:title>
  <cp:lastModifiedBy>Kamil Mikołajczuk</cp:lastModifiedBy>
  <cp:revision>13</cp:revision>
  <dcterms:modified xsi:type="dcterms:W3CDTF">2024-01-27T17:55:00Z</dcterms:modified>
</cp:coreProperties>
</file>